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5ee459d1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5ee459d1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5ee459d1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5ee459d1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5ee459d14_1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5ee459d14_1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ee459d1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95ee459d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5ee459d14_1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5ee459d14_1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5ee459d14_1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95ee459d14_1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94fa0040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94fa0040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4fa00400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4fa00400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5ee459d1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5ee459d1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5ee459d1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5ee459d1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5ee459d14_1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5ee459d14_1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5ee459d1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95ee459d1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5ee459d1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5ee459d1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95ee459d14_1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95ee459d14_1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5ee459d14_1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95ee459d14_1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3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based Text Extraction Using OCR</a:t>
            </a:r>
            <a:endParaRPr/>
          </a:p>
        </p:txBody>
      </p:sp>
      <p:sp>
        <p:nvSpPr>
          <p:cNvPr id="73" name="Google Shape;73;p13"/>
          <p:cNvSpPr txBox="1"/>
          <p:nvPr/>
        </p:nvSpPr>
        <p:spPr>
          <a:xfrm>
            <a:off x="3193125" y="3950075"/>
            <a:ext cx="5510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TEAM : DE-BUGS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25" y="390525"/>
            <a:ext cx="3928350" cy="475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050" y="390525"/>
            <a:ext cx="3928350" cy="4752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426300" y="81475"/>
            <a:ext cx="3238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Before Noise  Removal</a:t>
            </a:r>
            <a:endParaRPr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5026950" y="81475"/>
            <a:ext cx="32388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After </a:t>
            </a:r>
            <a:r>
              <a:rPr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Noise  Removal</a:t>
            </a:r>
            <a:endParaRPr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25" y="455025"/>
            <a:ext cx="3928350" cy="460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426300" y="81475"/>
            <a:ext cx="3238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5026950" y="81475"/>
            <a:ext cx="32388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4469925" y="455025"/>
            <a:ext cx="4094400" cy="45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Heat and Thermodynamics " 8T,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more thermal resistance. Air space is an insulation layer and it does not permit the heat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1o flow from inside to outside. By providing double door windows. heat transfer may be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reduced.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2.5 THERMODYNAMICS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Thermodynamics is a branch of science that deals with heat transfer. conversion of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heat encrgy into mechanical or other forms of energy. Conversion of other forms of enerzy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into heat also comes under the preview of thermodynamics. The scientists Carnot. Mayor.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Clausius, Joule. Kelvin, Maxwell, Planck, and Gibbs developed the main parts of thermo-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dynamics. The study of thermodynamics is very important in the field of internal combus-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tion engines, air conditioning and refrigeration machinerics.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2.5.1 THERMODYNAMIC SYSTEMS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A thermodynamic system is defined as a quantity of matter at a certain temperature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with certain thermal propertics (working substance). The system is scparated from the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surroundings by a system boundary. The state of system can be changed by changing the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thermodynamical coordinates.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If the boundary of system permits heat and work energies to cross the boundary but it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is impervious to the flow of matter, then the system is called a closed system.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If the boundary of the system permits not only energies like work and heat but also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matter across the boundary of the system, it is said to be an open system.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But in an isolated system, any form of energy or matter cannot cross the boundary of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the system. Thus this system is independent of the environmental changes.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It should be noted that in a thermally insulated system from its surroundings. it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becomes an adiabatic system. It can exchange work with the surrounding. This system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may be cither open or closed.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2.5.2 THERMODYNAMIC COORDINATES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A thermodynamic system can be described in terms of quantities such as pressure,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volume, temperature and entropy. These quantities are known as thermodynamic coordi-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nates. The thermodynamical state of a system can be defined with the help of thermody-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namical coordinates.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2953475" y="81475"/>
            <a:ext cx="37932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Pre-processed image &gt; Output Txt</a:t>
            </a:r>
            <a:endParaRPr sz="17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/>
        </p:nvSpPr>
        <p:spPr>
          <a:xfrm>
            <a:off x="426300" y="81475"/>
            <a:ext cx="3238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5026950" y="81475"/>
            <a:ext cx="32388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00" y="458425"/>
            <a:ext cx="3108475" cy="439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017050" y="417800"/>
            <a:ext cx="4662000" cy="42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22 கர்ம ரஹஸ்யம்‌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வேதிக்கல்லுக்கு முக்கியப்‌ பங்கு இருந்தது. ஆனால்‌ வலிமை,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கூர்மை, தோற்றம்‌ - இவற்றில்‌ வாளின்‌ தன்மைக்கு முக்கியப்‌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பங்கு இருந்தது. எனவே, எவர்கள்‌ தங்களுடைய சுபாவத்தை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முழு அளவுத்‌ தூய்மை ஆக்கிக்‌ கொண்டு விடுகிறார்களோ,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அவர்களின்‌ கர்மாக்களும்‌ முழுமையாக சுத்தமாய்‌ இருக்கின்றன.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சுபாவம்‌ சுத்தமானாலும்‌ வர்ணம்‌, ஆசிரமம்‌, சம்பிரதாயம்‌,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சாதனை முறை, நம்பிக்கைகள்‌ - இவற்றின்‌ காரணமாக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செய்கைகளில்‌ மாறுபாடு காணப்படும்‌. எடுத்துக்காட்டாக, ஒரு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பிராமணன்‌ உண்மை தத்துவத்தைப்‌ புரிந்து கொண்ட பிறகு,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உணவு, நீர்‌ முதலியவைகளில்‌ பவித்திரத்‌ தன்மையைக்‌ காக்க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முயல்வான்‌. தன்‌ கையாலேயே உணவு செய்து அருந்துவான்‌.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ஆனால்‌, ஒரு ஹரிஜனனுக்கோ அல்லது சாதாரண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வர்ணத்தானுக்கோ தத்துவ போதம்‌ ஏற்பட்டாலும்‌, அவன்‌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உணவு முதலியவற்றின்‌ சுத்தத்தைப்‌ பார்க்க மாட்டான்‌. பிறர்‌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எச்சிலையும்கூட உண்பான்‌. ஏனென்றால்‌, அவனுடைய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சுபாவம்‌ அப்படி அமைந்துவிட்டது. ஆனால்‌, அந்தச்‌ சுபாவம்‌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அவனுக்கு குறை உள்ளதாக இராது,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இந்த ஜீவனுக்கு 'அஸத்துடன்‌' (பொய்ப்‌ பொருள்களுடன்‌)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சம்பந்தம்‌ ஏற்படுத்திக்‌ கொள்ளும்‌ சுபாவம்‌ அநாதி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காலமாகவே இருந்து வருகிறது. அதனால்தான்‌ அவன்‌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பிறப்பிறப்பு வட்டத்தில்‌ சிக்கிக்‌ கொண்டு, மாறி மாறி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உயர்ந்த-தாழ்ந்த யோனிகளில்‌ பிறக்கிறான்‌. அஸத்துடன்‌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சம்பந்தம்‌ ஏற்படுத்திக்‌ கொள்ளும்‌ சுபாவத்தை அவன்‌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சுத்தமாக்கிகி கொள்ள முடியும்‌. அதாவது காமனா, மமதா,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தாதாத்மியம்‌. (இச்சைகள்‌, தனதென்னும்‌ எண்ணம்‌,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பிரகிருதியிடம்‌ ஈடுபாடு) என்ற மூன்றையும்‌ அழித்துவிட்டால்‌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சுபாவம்‌ சுத்தமாகிவிடும்‌. அப்படி அவற்றிலிருந்து நீங்கிய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சுபாவம்‌ குற்றமுள்ளதாக இராது. அந்தச்‌ சுபாவத்தை அழிக்க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வேண்டுவதில்லை.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மனிதன்‌ அகங்காரத்தின்‌ பிடியை விட்டுவிட்டு,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</a:rPr>
              <a:t>முழுமையாக பகவானைச்‌ சரணடைந்துவிட்டால்‌, அவன்</a:t>
            </a:r>
            <a:endParaRPr sz="85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912775" y="82525"/>
            <a:ext cx="34014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Tamil text-Image</a:t>
            </a:r>
            <a:endParaRPr sz="16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4314175" y="81475"/>
            <a:ext cx="3043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Converted To Text</a:t>
            </a:r>
            <a:endParaRPr sz="17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283100" y="222425"/>
            <a:ext cx="8622300" cy="43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Sentiment Analysis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75" y="900125"/>
            <a:ext cx="7946575" cy="22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75" y="3600713"/>
            <a:ext cx="367665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450" y="912725"/>
            <a:ext cx="4325100" cy="37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00" y="394225"/>
            <a:ext cx="4319950" cy="45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4511350" y="119300"/>
            <a:ext cx="30807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Word Cloud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75" y="76475"/>
            <a:ext cx="8839200" cy="5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4750" y="664325"/>
            <a:ext cx="4437550" cy="4425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/>
        </p:nvSpPr>
        <p:spPr>
          <a:xfrm>
            <a:off x="537825" y="1203200"/>
            <a:ext cx="1386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Email-Support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/>
        </p:nvSpPr>
        <p:spPr>
          <a:xfrm>
            <a:off x="2580575" y="100850"/>
            <a:ext cx="47463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Streamlit  Desktop View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2525"/>
            <a:ext cx="8428352" cy="429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/>
        </p:nvSpPr>
        <p:spPr>
          <a:xfrm>
            <a:off x="2042700" y="122225"/>
            <a:ext cx="47463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Streamlit  Mobile View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00" y="641300"/>
            <a:ext cx="2393874" cy="426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750" y="641300"/>
            <a:ext cx="2241100" cy="426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9200" y="641300"/>
            <a:ext cx="2241100" cy="426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283100" y="222425"/>
            <a:ext cx="8622300" cy="43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DPI-Dots per Inch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1372"/>
            <a:ext cx="8839201" cy="2848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283100" y="222425"/>
            <a:ext cx="8622300" cy="43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 </a:t>
            </a:r>
            <a:r>
              <a:rPr lang="en" sz="2400">
                <a:solidFill>
                  <a:srgbClr val="FFFFFF"/>
                </a:solidFill>
              </a:rPr>
              <a:t>Cropping</a:t>
            </a:r>
            <a:r>
              <a:rPr lang="en" sz="2400">
                <a:solidFill>
                  <a:srgbClr val="FFFFFF"/>
                </a:solidFill>
              </a:rPr>
              <a:t> image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88" y="773225"/>
            <a:ext cx="8881624" cy="410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Presenting</a:t>
            </a:r>
            <a:r>
              <a:rPr lang="en" sz="3600">
                <a:solidFill>
                  <a:srgbClr val="FFFFFF"/>
                </a:solidFill>
              </a:rPr>
              <a:t> our idea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b="0" lang="en">
                <a:solidFill>
                  <a:srgbClr val="FFFFFF"/>
                </a:solidFill>
              </a:rPr>
              <a:t>Our idea is to extract text from the image using Tesseract OCR(optical character recognition)</a:t>
            </a:r>
            <a:endParaRPr b="0"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283100" y="222425"/>
            <a:ext cx="8622300" cy="43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Text Rotation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025" y="133175"/>
            <a:ext cx="5245501" cy="48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88" y="1364125"/>
            <a:ext cx="8737820" cy="27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/>
        </p:nvSpPr>
        <p:spPr>
          <a:xfrm>
            <a:off x="433425" y="366675"/>
            <a:ext cx="71295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Removal of noise</a:t>
            </a:r>
            <a:endParaRPr b="1" sz="2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5" name="Google Shape;85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Table Of Contents</a:t>
            </a:r>
            <a:endParaRPr b="1" sz="25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Step by Step </a:t>
            </a:r>
            <a:r>
              <a:rPr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intrusion</a:t>
            </a:r>
            <a:r>
              <a:rPr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of our project</a:t>
            </a:r>
            <a:endParaRPr sz="12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Introduction &amp; dependencies</a:t>
            </a:r>
            <a:endParaRPr sz="12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Pre-processing</a:t>
            </a:r>
            <a:endParaRPr sz="12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Text-Extraction (English&amp;Tamil)</a:t>
            </a:r>
            <a:endParaRPr sz="12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leway"/>
              <a:buChar char="➔"/>
            </a:pPr>
            <a:r>
              <a:rPr b="1" lang="en" sz="15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Additional Features</a:t>
            </a:r>
            <a:endParaRPr b="1" sz="1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leway"/>
              <a:buChar char="➔"/>
            </a:pPr>
            <a:r>
              <a:rPr b="1" lang="en" sz="15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Web app-Demo</a:t>
            </a:r>
            <a:endParaRPr b="1" sz="1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aleway"/>
              <a:buChar char="◆"/>
            </a:pPr>
            <a:r>
              <a:rPr b="1" lang="en" sz="15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Desktop</a:t>
            </a:r>
            <a:endParaRPr b="1" sz="1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rtl="0" algn="l"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500"/>
              <a:buFont typeface="Raleway"/>
              <a:buChar char="◆"/>
            </a:pPr>
            <a:r>
              <a:rPr b="1" lang="en" sz="15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Mobile</a:t>
            </a:r>
            <a:endParaRPr b="1" sz="1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1079725" y="431675"/>
            <a:ext cx="6852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1373650" y="486800"/>
            <a:ext cx="5676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sz="2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1208325" y="1313075"/>
            <a:ext cx="5804700" cy="15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Optical Character Recognition (OCR) is a system that provides a full alphanumeric character recognition on an image. The system allows extracting text from an image, to convert it later into an editable file</a:t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We  are using </a:t>
            </a:r>
            <a:r>
              <a:rPr lang="en" sz="1300">
                <a:highlight>
                  <a:srgbClr val="FFFFFF"/>
                </a:highlight>
              </a:rPr>
              <a:t>pytesseract</a:t>
            </a:r>
            <a:r>
              <a:rPr lang="en" sz="1300">
                <a:highlight>
                  <a:srgbClr val="FFFFFF"/>
                </a:highlight>
              </a:rPr>
              <a:t> to convert pre-processed image to text</a:t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 </a:t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638" y="2689400"/>
            <a:ext cx="5425374" cy="179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283100" y="222425"/>
            <a:ext cx="8622300" cy="43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0000"/>
                </a:solidFill>
              </a:rPr>
              <a:t>Dependencies</a:t>
            </a:r>
            <a:r>
              <a:rPr lang="en" sz="2600">
                <a:solidFill>
                  <a:srgbClr val="FFFFFF"/>
                </a:solidFill>
              </a:rPr>
              <a:t>:</a:t>
            </a:r>
            <a:endParaRPr sz="26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Pytesseract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Open-cv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PIL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Numpy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Imutils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Smtplib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Word cloud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Streamlit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283100" y="222425"/>
            <a:ext cx="8622300" cy="43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0000"/>
                </a:solidFill>
              </a:rPr>
              <a:t>Pre Processing</a:t>
            </a:r>
            <a:r>
              <a:rPr lang="en" sz="2600">
                <a:solidFill>
                  <a:srgbClr val="FFFFFF"/>
                </a:solidFill>
              </a:rPr>
              <a:t>:</a:t>
            </a:r>
            <a:endParaRPr sz="26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Increasing Dpi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Crop image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Edge Detection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Four point transform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Rotation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De-noise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BGR to GRAY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Threshold	</a:t>
            </a:r>
            <a:endParaRPr sz="24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825" y="504275"/>
            <a:ext cx="3905851" cy="453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275"/>
            <a:ext cx="3692801" cy="457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490350" y="0"/>
            <a:ext cx="21795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Before setting  DPI</a:t>
            </a:r>
            <a:endParaRPr sz="17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5676425" y="0"/>
            <a:ext cx="1853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After setting  DPI</a:t>
            </a:r>
            <a:endParaRPr sz="16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250" y="394850"/>
            <a:ext cx="3928350" cy="46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75" y="478900"/>
            <a:ext cx="3905851" cy="44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565850" y="142600"/>
            <a:ext cx="25464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Before Cropping</a:t>
            </a:r>
            <a:endParaRPr sz="17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5057500" y="81475"/>
            <a:ext cx="2627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After </a:t>
            </a:r>
            <a:r>
              <a:rPr lang="en" sz="17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 Cropping</a:t>
            </a:r>
            <a:endParaRPr sz="17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25" y="467075"/>
            <a:ext cx="5034851" cy="23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3250" y="2958350"/>
            <a:ext cx="6479624" cy="20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132425" y="3962025"/>
            <a:ext cx="21492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After </a:t>
            </a:r>
            <a:r>
              <a:rPr lang="en" sz="18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rotating image</a:t>
            </a:r>
            <a:endParaRPr sz="18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5342675" y="998150"/>
            <a:ext cx="3490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Before rotating image</a:t>
            </a:r>
            <a:endParaRPr sz="18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